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91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6" r:id="rId4"/>
    <p:sldId id="267" r:id="rId5"/>
    <p:sldId id="272" r:id="rId6"/>
    <p:sldId id="273" r:id="rId7"/>
    <p:sldId id="275" r:id="rId8"/>
    <p:sldId id="263" r:id="rId9"/>
    <p:sldId id="274" r:id="rId10"/>
    <p:sldId id="270" r:id="rId11"/>
    <p:sldId id="264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E19F"/>
    <a:srgbClr val="4EE5DF"/>
    <a:srgbClr val="FFF983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9" autoAdjust="0"/>
    <p:restoredTop sz="94737" autoAdjust="0"/>
  </p:normalViewPr>
  <p:slideViewPr>
    <p:cSldViewPr snapToGrid="0" snapToObjects="1">
      <p:cViewPr varScale="1">
        <p:scale>
          <a:sx n="88" d="100"/>
          <a:sy n="88" d="100"/>
        </p:scale>
        <p:origin x="-1040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18D37-C157-404A-B7CC-8D0F058BBA34}" type="datetimeFigureOut">
              <a:rPr kumimoji="1" lang="ja-JP" altLang="en-US" smtClean="0"/>
              <a:t>17/01/08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F2196-C1BD-4744-92FA-008DE00684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6332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A003E-F50D-7742-B9AC-27050BCDC38D}" type="datetimeFigureOut">
              <a:rPr kumimoji="1" lang="ja-JP" altLang="en-US" smtClean="0"/>
              <a:t>17/01/08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44D54-B6C1-FC43-B950-791A10A8BD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7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1D7A-02E3-6340-9B46-4BF1BE00BBB1}" type="datetime4">
              <a:rPr lang="ja-JP" altLang="en-US" smtClean="0"/>
              <a:t>2017年 1月 8日 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F9788-C5F5-3841-B9FD-A26BFA4616AD}" type="datetime4">
              <a:rPr lang="ja-JP" altLang="en-US" smtClean="0"/>
              <a:t>2017年 1月 8日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6D11-C681-844C-8AFD-B4FCC18B0657}" type="datetime4">
              <a:rPr lang="ja-JP" altLang="en-US" smtClean="0"/>
              <a:t>2017年 1月 8日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3044-CCE9-A541-A76B-E6A5CB7B427B}" type="datetime4">
              <a:rPr lang="ja-JP" altLang="en-US" smtClean="0"/>
              <a:t>2017年 1月 8日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E498D-65B2-9041-9E25-C2550028D107}" type="datetime4">
              <a:rPr lang="ja-JP" altLang="en-US" smtClean="0"/>
              <a:t>2017年 1月 8日 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5D993-0ACF-4941-BC9B-EAF056AA0262}" type="datetime4">
              <a:rPr lang="ja-JP" altLang="en-US" smtClean="0"/>
              <a:t>2017年 1月 8日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E7591-058A-5040-B0A0-387200A484CC}" type="datetime4">
              <a:rPr lang="ja-JP" altLang="en-US" smtClean="0"/>
              <a:t>2017年 1月 8日 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2279-9B4B-A04A-B974-E591C907FF5F}" type="datetime4">
              <a:rPr lang="ja-JP" altLang="en-US" smtClean="0"/>
              <a:t>2017年 1月 8日 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CD96-5670-CC4F-AA69-44F09E8F23B7}" type="datetime4">
              <a:rPr lang="ja-JP" altLang="en-US" smtClean="0"/>
              <a:t>2017年 1月 8日 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49D0-009C-ED4F-8983-8A30204B14C2}" type="datetime4">
              <a:rPr lang="ja-JP" altLang="en-US" smtClean="0"/>
              <a:t>2017年 1月 8日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14481-E5C0-9442-8191-EFB0105F3ADE}" type="datetime4">
              <a:rPr lang="ja-JP" altLang="en-US" smtClean="0"/>
              <a:t>2017年 1月 8日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077B789-5004-6E42-A4FA-53BEF06A93A5}" type="datetime4">
              <a:rPr lang="ja-JP" altLang="en-US" smtClean="0"/>
              <a:t>2017年 1月 8日 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kumimoji="1"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kumimoji="1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『</a:t>
            </a:r>
            <a:r>
              <a:rPr lang="en-US" altLang="ja-JP" sz="4400" dirty="0" smtClean="0">
                <a:latin typeface="Tahoma"/>
                <a:cs typeface="Tahoma"/>
              </a:rPr>
              <a:t>CITY</a:t>
            </a:r>
            <a:r>
              <a:rPr kumimoji="1" lang="en-US" altLang="ja-JP" sz="4400" dirty="0" smtClean="0">
                <a:latin typeface="Tahoma"/>
                <a:cs typeface="Tahoma"/>
              </a:rPr>
              <a:t> gift</a:t>
            </a:r>
            <a:r>
              <a:rPr kumimoji="1" lang="en-US" altLang="ja-JP" sz="4400" dirty="0" smtClean="0"/>
              <a:t>』</a:t>
            </a:r>
            <a:br>
              <a:rPr kumimoji="1" lang="en-US" altLang="ja-JP" sz="4400" dirty="0" smtClean="0"/>
            </a:br>
            <a:r>
              <a:rPr lang="en-US" altLang="ja-JP" sz="4000" dirty="0" smtClean="0"/>
              <a:t> (</a:t>
            </a:r>
            <a:r>
              <a:rPr lang="ja-JP" altLang="en-US" sz="4000" dirty="0" smtClean="0"/>
              <a:t>街のキュレーションサービス</a:t>
            </a:r>
            <a:r>
              <a:rPr lang="en-US" altLang="ja-JP" sz="4000" dirty="0" smtClean="0"/>
              <a:t>)</a:t>
            </a:r>
            <a:endParaRPr kumimoji="1" lang="ja-JP" altLang="en-US" sz="4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57200" y="4800599"/>
            <a:ext cx="6858000" cy="1131899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 smtClean="0"/>
              <a:t>G’s </a:t>
            </a:r>
            <a:r>
              <a:rPr lang="ja-JP" altLang="en-US" dirty="0" smtClean="0"/>
              <a:t>卒業制作</a:t>
            </a:r>
            <a:endParaRPr lang="en-US" altLang="ja-JP" dirty="0" smtClean="0"/>
          </a:p>
          <a:p>
            <a:r>
              <a:rPr kumimoji="1" lang="ja-JP" altLang="en-US" dirty="0" smtClean="0"/>
              <a:t>学籍番号</a:t>
            </a:r>
            <a:r>
              <a:rPr kumimoji="1" lang="en-US" altLang="ja-JP" dirty="0" smtClean="0"/>
              <a:t>: 35</a:t>
            </a:r>
          </a:p>
          <a:p>
            <a:r>
              <a:rPr lang="ja-JP" altLang="en-US" dirty="0" smtClean="0"/>
              <a:t>氏名</a:t>
            </a:r>
            <a:r>
              <a:rPr lang="en-US" altLang="ja-JP" dirty="0" smtClean="0"/>
              <a:t>:</a:t>
            </a:r>
            <a:r>
              <a:rPr lang="ja-JP" altLang="en-US" dirty="0" smtClean="0"/>
              <a:t>中村優太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7710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09589" cy="1371600"/>
          </a:xfrm>
        </p:spPr>
        <p:txBody>
          <a:bodyPr/>
          <a:lstStyle/>
          <a:p>
            <a:r>
              <a:rPr kumimoji="1" lang="ja-JP" altLang="en-US" dirty="0" smtClean="0"/>
              <a:t>検索利用イメージ</a:t>
            </a:r>
            <a:r>
              <a:rPr lang="en-US" altLang="ja-JP" dirty="0" smtClean="0"/>
              <a:t>⑤</a:t>
            </a:r>
            <a:r>
              <a:rPr kumimoji="1" lang="ja-JP" altLang="en-US" dirty="0" smtClean="0"/>
              <a:t>　プランレコメンド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10" y="1894295"/>
            <a:ext cx="4081209" cy="383296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715242" y="2137559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ja-JP" altLang="en-US" sz="2000" dirty="0" smtClean="0"/>
              <a:t>通勤</a:t>
            </a:r>
            <a:r>
              <a:rPr kumimoji="1" lang="en-US" altLang="ja-JP" sz="2000" dirty="0" smtClean="0"/>
              <a:t>(</a:t>
            </a:r>
            <a:r>
              <a:rPr kumimoji="1" lang="ja-JP" altLang="en-US" sz="2000" dirty="0" smtClean="0"/>
              <a:t>通学</a:t>
            </a:r>
            <a:r>
              <a:rPr kumimoji="1" lang="en-US" altLang="ja-JP" sz="2000" dirty="0" smtClean="0"/>
              <a:t>)</a:t>
            </a:r>
            <a:r>
              <a:rPr kumimoji="1" lang="ja-JP" altLang="en-US" sz="2000" dirty="0" smtClean="0"/>
              <a:t>経路</a:t>
            </a:r>
            <a:endParaRPr kumimoji="1" lang="en-US" altLang="ja-JP" sz="20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sz="2000" dirty="0" smtClean="0"/>
              <a:t>空いた時間</a:t>
            </a:r>
            <a:endParaRPr kumimoji="1" lang="ja-JP" altLang="en-US" sz="2000" dirty="0"/>
          </a:p>
        </p:txBody>
      </p:sp>
      <p:sp>
        <p:nvSpPr>
          <p:cNvPr id="10" name="下矢印 9"/>
          <p:cNvSpPr/>
          <p:nvPr/>
        </p:nvSpPr>
        <p:spPr>
          <a:xfrm>
            <a:off x="6515168" y="2953875"/>
            <a:ext cx="557585" cy="91388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795881" y="4027285"/>
            <a:ext cx="199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おすすめの街紹介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715242" y="4460984"/>
            <a:ext cx="2210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笹塚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時間ぶらり</a:t>
            </a:r>
            <a:endParaRPr kumimoji="1" lang="en-US" altLang="ja-JP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荻窪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時間満喫</a:t>
            </a:r>
            <a:endParaRPr kumimoji="1" lang="en-US" altLang="ja-JP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井荻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時間商店街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218218" y="3026690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練馬</a:t>
            </a:r>
            <a:r>
              <a:rPr kumimoji="1" lang="en-US" altLang="ja-JP" dirty="0" smtClean="0"/>
              <a:t>-</a:t>
            </a:r>
            <a:r>
              <a:rPr kumimoji="1" lang="ja-JP" altLang="en-US" dirty="0" smtClean="0"/>
              <a:t>表参道</a:t>
            </a:r>
            <a:endParaRPr kumimoji="1" lang="en-US" altLang="ja-JP" dirty="0" smtClean="0"/>
          </a:p>
          <a:p>
            <a:r>
              <a:rPr kumimoji="1" lang="en-US" altLang="ja-JP" dirty="0" smtClean="0"/>
              <a:t>2~3</a:t>
            </a:r>
            <a:r>
              <a:rPr kumimoji="1" lang="ja-JP" altLang="en-US" dirty="0" smtClean="0"/>
              <a:t>時間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2657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28096" cy="1371600"/>
          </a:xfrm>
        </p:spPr>
        <p:txBody>
          <a:bodyPr/>
          <a:lstStyle/>
          <a:p>
            <a:r>
              <a:rPr kumimoji="1" lang="ja-JP" altLang="en-US" dirty="0" smtClean="0"/>
              <a:t>サービス</a:t>
            </a:r>
            <a:r>
              <a:rPr kumimoji="1" lang="ja-JP" altLang="en-US" dirty="0" smtClean="0"/>
              <a:t>領域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92" y="2232995"/>
            <a:ext cx="1397000" cy="18034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393945" y="169747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雑誌の東京特集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808" y="2128764"/>
            <a:ext cx="3143923" cy="1511963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5113258" y="1712962"/>
            <a:ext cx="160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アド街ック天国</a:t>
            </a:r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406" y="4188800"/>
            <a:ext cx="2247380" cy="2098875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6353716" y="3819468"/>
            <a:ext cx="1302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街歩き紹介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759" y="4574600"/>
            <a:ext cx="1857375" cy="1857375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2762363" y="4188800"/>
            <a:ext cx="115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ペコッター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153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/>
        </p:nvSpPr>
        <p:spPr>
          <a:xfrm>
            <a:off x="6598084" y="4693335"/>
            <a:ext cx="1206532" cy="1177206"/>
          </a:xfrm>
          <a:prstGeom prst="ellipse">
            <a:avLst/>
          </a:prstGeom>
          <a:solidFill>
            <a:srgbClr val="4EE5DF">
              <a:alpha val="8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ハート 8"/>
          <p:cNvSpPr/>
          <p:nvPr/>
        </p:nvSpPr>
        <p:spPr>
          <a:xfrm>
            <a:off x="3529965" y="1551463"/>
            <a:ext cx="2123323" cy="1517977"/>
          </a:xfrm>
          <a:prstGeom prst="heart">
            <a:avLst/>
          </a:prstGeom>
          <a:solidFill>
            <a:schemeClr val="tx2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ja-JP" altLang="en-US" dirty="0" smtClean="0"/>
              <a:t>サービス概要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366983" y="1874229"/>
            <a:ext cx="2410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“</a:t>
            </a:r>
            <a:r>
              <a:rPr kumimoji="1" lang="ja-JP" altLang="en-US" sz="3200" dirty="0" smtClean="0"/>
              <a:t>C</a:t>
            </a:r>
            <a:r>
              <a:rPr kumimoji="1" lang="en-US" altLang="ja-JP" sz="3200" dirty="0" smtClean="0"/>
              <a:t>ITY</a:t>
            </a:r>
            <a:r>
              <a:rPr kumimoji="1" lang="ja-JP" altLang="en-US" sz="3200" dirty="0" smtClean="0"/>
              <a:t> </a:t>
            </a:r>
            <a:r>
              <a:rPr kumimoji="1" lang="en-US" altLang="ja-JP" sz="3200" dirty="0" smtClean="0"/>
              <a:t>GIFT”</a:t>
            </a:r>
            <a:endParaRPr kumimoji="1" lang="ja-JP" altLang="en-US" sz="3200" dirty="0"/>
          </a:p>
        </p:txBody>
      </p:sp>
      <p:grpSp>
        <p:nvGrpSpPr>
          <p:cNvPr id="6" name="図形グループ 5"/>
          <p:cNvGrpSpPr/>
          <p:nvPr/>
        </p:nvGrpSpPr>
        <p:grpSpPr>
          <a:xfrm>
            <a:off x="1270063" y="3069440"/>
            <a:ext cx="1719220" cy="662626"/>
            <a:chOff x="1564335" y="2850079"/>
            <a:chExt cx="1719220" cy="662626"/>
          </a:xfrm>
        </p:grpSpPr>
        <p:sp>
          <p:nvSpPr>
            <p:cNvPr id="5" name="正方形/長方形 4"/>
            <p:cNvSpPr/>
            <p:nvPr/>
          </p:nvSpPr>
          <p:spPr>
            <a:xfrm>
              <a:off x="1564335" y="2850079"/>
              <a:ext cx="1719220" cy="662626"/>
            </a:xfrm>
            <a:prstGeom prst="rect">
              <a:avLst/>
            </a:prstGeom>
            <a:solidFill>
              <a:srgbClr val="BAC5D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1789594" y="2919782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検索者</a:t>
              </a:r>
              <a:endParaRPr kumimoji="1" lang="ja-JP" altLang="en-US" sz="2800" dirty="0"/>
            </a:p>
          </p:txBody>
        </p:sp>
      </p:grpSp>
      <p:grpSp>
        <p:nvGrpSpPr>
          <p:cNvPr id="17" name="図形グループ 16"/>
          <p:cNvGrpSpPr/>
          <p:nvPr/>
        </p:nvGrpSpPr>
        <p:grpSpPr>
          <a:xfrm>
            <a:off x="1270063" y="4974904"/>
            <a:ext cx="1719220" cy="662626"/>
            <a:chOff x="1564335" y="2850079"/>
            <a:chExt cx="1719220" cy="662626"/>
          </a:xfrm>
        </p:grpSpPr>
        <p:sp>
          <p:nvSpPr>
            <p:cNvPr id="18" name="正方形/長方形 17"/>
            <p:cNvSpPr/>
            <p:nvPr/>
          </p:nvSpPr>
          <p:spPr>
            <a:xfrm>
              <a:off x="1564335" y="2850079"/>
              <a:ext cx="1719220" cy="6626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789594" y="2919782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投稿者</a:t>
              </a:r>
              <a:endParaRPr kumimoji="1" lang="ja-JP" altLang="en-US" sz="2800" dirty="0"/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1270063" y="3766074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街を検索</a:t>
            </a:r>
            <a:endParaRPr kumimoji="1" lang="en-US" altLang="ja-JP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素敵な街を発見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>
            <a:off x="4150205" y="3498421"/>
            <a:ext cx="882842" cy="5353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" name="図形グループ 20"/>
          <p:cNvGrpSpPr/>
          <p:nvPr/>
        </p:nvGrpSpPr>
        <p:grpSpPr>
          <a:xfrm>
            <a:off x="6085396" y="3069440"/>
            <a:ext cx="1719220" cy="662626"/>
            <a:chOff x="1564335" y="2850079"/>
            <a:chExt cx="1719220" cy="662626"/>
          </a:xfrm>
        </p:grpSpPr>
        <p:sp>
          <p:nvSpPr>
            <p:cNvPr id="22" name="正方形/長方形 21"/>
            <p:cNvSpPr/>
            <p:nvPr/>
          </p:nvSpPr>
          <p:spPr>
            <a:xfrm>
              <a:off x="1564335" y="2850079"/>
              <a:ext cx="1719220" cy="662626"/>
            </a:xfrm>
            <a:prstGeom prst="rect">
              <a:avLst/>
            </a:prstGeom>
            <a:solidFill>
              <a:srgbClr val="FFF4CA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1789594" y="2919782"/>
              <a:ext cx="12057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街歩き</a:t>
              </a:r>
              <a:endParaRPr kumimoji="1" lang="en-US" altLang="ja-JP" sz="2800" dirty="0" smtClean="0"/>
            </a:p>
          </p:txBody>
        </p:sp>
      </p:grpSp>
      <p:sp>
        <p:nvSpPr>
          <p:cNvPr id="24" name="右矢印 23"/>
          <p:cNvSpPr/>
          <p:nvPr/>
        </p:nvSpPr>
        <p:spPr>
          <a:xfrm rot="10800000">
            <a:off x="4150205" y="5012326"/>
            <a:ext cx="882842" cy="5353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085396" y="37641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街を実際に歩く</a:t>
            </a:r>
            <a:endParaRPr kumimoji="1" lang="en-US" altLang="ja-JP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何回か通う</a:t>
            </a:r>
            <a:endParaRPr kumimoji="1" lang="en-US" altLang="ja-JP" dirty="0" smtClean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085396" y="4956634"/>
            <a:ext cx="2236510" cy="646331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街が好きになる</a:t>
            </a:r>
            <a:endParaRPr kumimoji="1" lang="en-US" altLang="ja-JP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マイプランをシェア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257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kumimoji="1" lang="ja-JP" altLang="en-US" dirty="0" smtClean="0"/>
              <a:t>自己紹介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57200" y="1879375"/>
            <a:ext cx="769954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en-US" altLang="ja-JP" sz="2800" dirty="0" smtClean="0"/>
              <a:t>1993</a:t>
            </a:r>
            <a:r>
              <a:rPr kumimoji="1" lang="ja-JP" altLang="en-US" sz="2800" dirty="0" smtClean="0"/>
              <a:t>年</a:t>
            </a:r>
            <a:r>
              <a:rPr kumimoji="1" lang="en-US" altLang="ja-JP" sz="2800" dirty="0" smtClean="0"/>
              <a:t>3</a:t>
            </a:r>
            <a:r>
              <a:rPr kumimoji="1" lang="ja-JP" altLang="en-US" sz="2800" dirty="0" smtClean="0"/>
              <a:t>月</a:t>
            </a:r>
            <a:r>
              <a:rPr kumimoji="1" lang="en-US" altLang="ja-JP" sz="2800" dirty="0" smtClean="0"/>
              <a:t>4</a:t>
            </a:r>
            <a:r>
              <a:rPr kumimoji="1" lang="ja-JP" altLang="en-US" sz="2800" dirty="0" smtClean="0"/>
              <a:t>日生まれ、東京出身</a:t>
            </a:r>
            <a:r>
              <a:rPr kumimoji="1" lang="en-US" altLang="ja-JP" sz="2800" dirty="0" smtClean="0"/>
              <a:t>(</a:t>
            </a:r>
            <a:r>
              <a:rPr kumimoji="1" lang="ja-JP" altLang="en-US" sz="2800" dirty="0" smtClean="0"/>
              <a:t>サッカー好き</a:t>
            </a:r>
            <a:r>
              <a:rPr kumimoji="1" lang="en-US" altLang="ja-JP" sz="2800" dirty="0" smtClean="0"/>
              <a:t>)</a:t>
            </a:r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sz="2800" dirty="0" smtClean="0"/>
              <a:t>大学時代は経済学部、都市経済学・財政学選考</a:t>
            </a:r>
            <a:endParaRPr kumimoji="1" lang="en-US" altLang="ja-JP" sz="28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en-US" altLang="ja-JP" sz="2800" dirty="0" smtClean="0"/>
              <a:t>4</a:t>
            </a:r>
            <a:r>
              <a:rPr kumimoji="1" lang="ja-JP" altLang="en-US" sz="2800" dirty="0" smtClean="0"/>
              <a:t>年生の最後はインドの</a:t>
            </a:r>
            <a:r>
              <a:rPr kumimoji="1" lang="en-US" altLang="ja-JP" sz="2800" dirty="0" smtClean="0"/>
              <a:t>IT</a:t>
            </a:r>
            <a:r>
              <a:rPr kumimoji="1" lang="ja-JP" altLang="en-US" sz="2800" dirty="0" smtClean="0"/>
              <a:t>ベンチャーで活動</a:t>
            </a:r>
            <a:endParaRPr kumimoji="1" lang="en-US" altLang="ja-JP" sz="28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sz="2800" dirty="0" smtClean="0"/>
              <a:t>現在はキヤノンで社会人</a:t>
            </a:r>
            <a:r>
              <a:rPr kumimoji="1" lang="en-US" altLang="ja-JP" sz="2800" dirty="0" smtClean="0"/>
              <a:t>2</a:t>
            </a:r>
            <a:r>
              <a:rPr kumimoji="1" lang="ja-JP" altLang="en-US" sz="2800" dirty="0" smtClean="0"/>
              <a:t>年目</a:t>
            </a:r>
            <a:r>
              <a:rPr kumimoji="1" lang="en-US" altLang="ja-JP" sz="2800" dirty="0" smtClean="0"/>
              <a:t/>
            </a:r>
            <a:br>
              <a:rPr kumimoji="1" lang="en-US" altLang="ja-JP" sz="2800" dirty="0" smtClean="0"/>
            </a:br>
            <a:r>
              <a:rPr kumimoji="1" lang="en-US" altLang="ja-JP" sz="2800" dirty="0" smtClean="0"/>
              <a:t>(Printer</a:t>
            </a:r>
            <a:r>
              <a:rPr kumimoji="1" lang="ja-JP" altLang="en-US" sz="2800" dirty="0" smtClean="0"/>
              <a:t>の</a:t>
            </a:r>
            <a:r>
              <a:rPr kumimoji="1" lang="en-US" altLang="ja-JP" sz="2800" dirty="0" smtClean="0"/>
              <a:t>SCM/</a:t>
            </a:r>
            <a:r>
              <a:rPr kumimoji="1" lang="ja-JP" altLang="en-US" sz="2800" dirty="0" smtClean="0"/>
              <a:t>物流</a:t>
            </a:r>
            <a:r>
              <a:rPr kumimoji="1" lang="en-US" altLang="ja-JP" sz="2800" dirty="0" smtClean="0"/>
              <a:t>/</a:t>
            </a:r>
            <a:r>
              <a:rPr kumimoji="1" lang="ja-JP" altLang="en-US" sz="2800" dirty="0" smtClean="0"/>
              <a:t>需要予測</a:t>
            </a:r>
            <a:r>
              <a:rPr kumimoji="1" lang="ja-JP" altLang="en-US" sz="2800" dirty="0" smtClean="0"/>
              <a:t>担当</a:t>
            </a:r>
            <a:r>
              <a:rPr kumimoji="1" lang="en-US" altLang="ja-JP" sz="2800" dirty="0" smtClean="0"/>
              <a:t>)</a:t>
            </a:r>
            <a:endParaRPr kumimoji="1" lang="ja-JP" altLang="en-US" sz="28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81104" y="4697566"/>
            <a:ext cx="7770878" cy="707886"/>
          </a:xfrm>
          <a:prstGeom prst="rect">
            <a:avLst/>
          </a:prstGeom>
          <a:solidFill>
            <a:srgbClr val="FFF98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大学の研究は都市に関して行い、趣味は初めての街を歩くことなので、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今回は自分が使いたい街のキュレーションサービスを作りたいです。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52753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ハート 8"/>
          <p:cNvSpPr/>
          <p:nvPr/>
        </p:nvSpPr>
        <p:spPr>
          <a:xfrm>
            <a:off x="3529965" y="1551463"/>
            <a:ext cx="2123323" cy="1517977"/>
          </a:xfrm>
          <a:prstGeom prst="heart">
            <a:avLst/>
          </a:prstGeom>
          <a:solidFill>
            <a:schemeClr val="tx2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ja-JP" altLang="en-US" dirty="0" smtClean="0"/>
              <a:t>サービス概要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57743" y="1874229"/>
            <a:ext cx="52285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“</a:t>
            </a:r>
            <a:r>
              <a:rPr kumimoji="1" lang="ja-JP" altLang="en-US" sz="3200" dirty="0" smtClean="0"/>
              <a:t>街の</a:t>
            </a:r>
            <a:r>
              <a:rPr kumimoji="1" lang="ja-JP" altLang="en-US" sz="3200" dirty="0" smtClean="0"/>
              <a:t>キュレーション</a:t>
            </a:r>
            <a:r>
              <a:rPr kumimoji="1" lang="ja-JP" altLang="en-US" sz="3200" dirty="0" smtClean="0"/>
              <a:t>サービス</a:t>
            </a:r>
            <a:r>
              <a:rPr kumimoji="1" lang="en-US" altLang="ja-JP" sz="3200" dirty="0" smtClean="0"/>
              <a:t>”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778762" y="2850078"/>
            <a:ext cx="3128669" cy="29585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388446" y="2850078"/>
            <a:ext cx="3128669" cy="29585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74786" y="4290600"/>
            <a:ext cx="2936621" cy="120032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歩いた街を簡単に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1枚の投稿にまとめる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サービス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712154" y="298948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投稿者</a:t>
            </a:r>
            <a:endParaRPr kumimoji="1" lang="ja-JP" altLang="en-US" sz="28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321838" y="298948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検索者</a:t>
            </a:r>
            <a:endParaRPr kumimoji="1" lang="ja-JP" altLang="en-US" sz="28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967174" y="4290600"/>
            <a:ext cx="1971213" cy="120032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身近に広がる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素敵な街を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再発見</a:t>
            </a:r>
            <a:endParaRPr kumimoji="1" lang="ja-JP" altLang="en-US" sz="2400" dirty="0"/>
          </a:p>
        </p:txBody>
      </p:sp>
      <p:sp>
        <p:nvSpPr>
          <p:cNvPr id="11" name="左右矢印 10"/>
          <p:cNvSpPr/>
          <p:nvPr/>
        </p:nvSpPr>
        <p:spPr>
          <a:xfrm>
            <a:off x="3639788" y="3512704"/>
            <a:ext cx="2013500" cy="623007"/>
          </a:xfrm>
          <a:prstGeom prst="leftRightArrow">
            <a:avLst/>
          </a:prstGeom>
          <a:solidFill>
            <a:schemeClr val="accent1">
              <a:satMod val="110000"/>
              <a:alpha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77" y="2989484"/>
            <a:ext cx="3082157" cy="20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8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右矢印 14"/>
          <p:cNvSpPr/>
          <p:nvPr/>
        </p:nvSpPr>
        <p:spPr>
          <a:xfrm>
            <a:off x="309768" y="4445519"/>
            <a:ext cx="8317305" cy="511156"/>
          </a:xfrm>
          <a:prstGeom prst="rightArrow">
            <a:avLst/>
          </a:prstGeom>
          <a:solidFill>
            <a:schemeClr val="tx2">
              <a:lumMod val="20000"/>
              <a:lumOff val="80000"/>
              <a:alpha val="77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kumimoji="1" lang="ja-JP" altLang="en-US" dirty="0" smtClean="0"/>
              <a:t>投稿用サービス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067499" y="43525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1562302" y="1874229"/>
            <a:ext cx="60193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“</a:t>
            </a:r>
            <a:r>
              <a:rPr kumimoji="1" lang="ja-JP" altLang="en-US" sz="3200" dirty="0" smtClean="0"/>
              <a:t>街歩きを</a:t>
            </a:r>
            <a:r>
              <a:rPr kumimoji="1" lang="ja-JP" altLang="en-US" sz="3200" dirty="0" smtClean="0"/>
              <a:t>スマートに</a:t>
            </a:r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枚の記事に</a:t>
            </a:r>
            <a:r>
              <a:rPr kumimoji="1" lang="en-US" altLang="ja-JP" sz="3200" dirty="0" smtClean="0"/>
              <a:t>”</a:t>
            </a:r>
            <a:endParaRPr kumimoji="1" lang="ja-JP" altLang="en-US" sz="3200" dirty="0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284" y="3686534"/>
            <a:ext cx="3082157" cy="2056239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784237" y="2739524"/>
            <a:ext cx="13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①</a:t>
            </a:r>
            <a:r>
              <a:rPr kumimoji="1" lang="en-US" altLang="ja-JP" dirty="0" err="1" smtClean="0"/>
              <a:t>Linebot</a:t>
            </a:r>
            <a:r>
              <a:rPr kumimoji="1" lang="ja-JP" altLang="en-US" dirty="0" smtClean="0"/>
              <a:t>を</a:t>
            </a:r>
            <a:endParaRPr kumimoji="1" lang="en-US" altLang="ja-JP" dirty="0" smtClean="0"/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起動</a:t>
            </a:r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833" l="50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5351" y="3841417"/>
            <a:ext cx="1861442" cy="1861442"/>
          </a:xfrm>
          <a:prstGeom prst="rect">
            <a:avLst/>
          </a:prstGeom>
        </p:spPr>
      </p:pic>
      <p:sp>
        <p:nvSpPr>
          <p:cNvPr id="52" name="テキスト ボックス 51"/>
          <p:cNvSpPr txBox="1"/>
          <p:nvPr/>
        </p:nvSpPr>
        <p:spPr>
          <a:xfrm>
            <a:off x="2520798" y="2739524"/>
            <a:ext cx="173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②</a:t>
            </a:r>
            <a:r>
              <a:rPr kumimoji="1" lang="ja-JP" altLang="en-US" dirty="0" smtClean="0"/>
              <a:t>スポット毎に</a:t>
            </a:r>
            <a:endParaRPr kumimoji="1" lang="en-US" altLang="ja-JP" dirty="0" smtClean="0"/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写真と感想を</a:t>
            </a:r>
            <a:endParaRPr kumimoji="1" lang="en-US" altLang="ja-JP" dirty="0" smtClean="0"/>
          </a:p>
          <a:p>
            <a:r>
              <a:rPr kumimoji="1" lang="en-US" altLang="ja-JP" dirty="0" smtClean="0"/>
              <a:t>    bot</a:t>
            </a:r>
            <a:r>
              <a:rPr kumimoji="1" lang="ja-JP" altLang="en-US" dirty="0" smtClean="0"/>
              <a:t>に投稿</a:t>
            </a:r>
            <a:endParaRPr kumimoji="1" lang="ja-JP" altLang="en-US" dirty="0"/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656" y="4104739"/>
            <a:ext cx="1815828" cy="1210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" name="テキスト ボックス 52"/>
          <p:cNvSpPr txBox="1"/>
          <p:nvPr/>
        </p:nvSpPr>
        <p:spPr>
          <a:xfrm>
            <a:off x="4625812" y="2739524"/>
            <a:ext cx="17666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③『</a:t>
            </a:r>
            <a:r>
              <a:rPr kumimoji="1" lang="en-US" altLang="ja-JP" dirty="0" err="1" smtClean="0"/>
              <a:t>citygift</a:t>
            </a:r>
            <a:r>
              <a:rPr kumimoji="1" lang="en-US" altLang="ja-JP" dirty="0" smtClean="0"/>
              <a:t>』</a:t>
            </a:r>
            <a:r>
              <a:rPr kumimoji="1" lang="ja-JP" altLang="en-US" dirty="0" smtClean="0"/>
              <a:t>が</a:t>
            </a:r>
            <a:endParaRPr kumimoji="1" lang="en-US" altLang="ja-JP" dirty="0" smtClean="0"/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投稿に基づき</a:t>
            </a:r>
            <a:endParaRPr kumimoji="1" lang="en-US" altLang="ja-JP" dirty="0" smtClean="0"/>
          </a:p>
          <a:p>
            <a:r>
              <a:rPr kumimoji="1" lang="en-US" altLang="ja-JP" dirty="0" smtClean="0"/>
              <a:t>    </a:t>
            </a:r>
            <a:r>
              <a:rPr kumimoji="1" lang="ja-JP" altLang="en-US" dirty="0" smtClean="0"/>
              <a:t>記事を作成</a:t>
            </a:r>
            <a:endParaRPr kumimoji="1" lang="ja-JP" altLang="en-US" dirty="0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6758780" y="2739524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④</a:t>
            </a:r>
            <a:r>
              <a:rPr kumimoji="1" lang="ja-JP" altLang="en-US" dirty="0" smtClean="0"/>
              <a:t>作成された</a:t>
            </a:r>
            <a:endParaRPr kumimoji="1" lang="en-US" altLang="ja-JP" dirty="0" smtClean="0"/>
          </a:p>
          <a:p>
            <a:r>
              <a:rPr kumimoji="1" lang="en-US" altLang="ja-JP" dirty="0" smtClean="0"/>
              <a:t>    </a:t>
            </a:r>
            <a:r>
              <a:rPr kumimoji="1" lang="ja-JP" altLang="en-US" dirty="0" smtClean="0"/>
              <a:t>記事を確認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en-US" altLang="ja-JP" dirty="0"/>
              <a:t> </a:t>
            </a:r>
            <a:r>
              <a:rPr kumimoji="1" lang="ja-JP" altLang="en-US" dirty="0" smtClean="0"/>
              <a:t>修正後</a:t>
            </a:r>
            <a:r>
              <a:rPr kumimoji="1" lang="en-US" altLang="ja-JP" dirty="0" smtClean="0"/>
              <a:t>post</a:t>
            </a:r>
            <a:endParaRPr kumimoji="1" lang="ja-JP" altLang="en-US" dirty="0"/>
          </a:p>
        </p:txBody>
      </p:sp>
      <p:grpSp>
        <p:nvGrpSpPr>
          <p:cNvPr id="55" name="図形グループ 54"/>
          <p:cNvGrpSpPr/>
          <p:nvPr/>
        </p:nvGrpSpPr>
        <p:grpSpPr>
          <a:xfrm>
            <a:off x="7054959" y="4069728"/>
            <a:ext cx="1051100" cy="1284526"/>
            <a:chOff x="457200" y="2044621"/>
            <a:chExt cx="3794673" cy="4228648"/>
          </a:xfrm>
        </p:grpSpPr>
        <p:sp>
          <p:nvSpPr>
            <p:cNvPr id="56" name="正方形/長方形 55"/>
            <p:cNvSpPr/>
            <p:nvPr/>
          </p:nvSpPr>
          <p:spPr>
            <a:xfrm>
              <a:off x="457200" y="2044621"/>
              <a:ext cx="3794673" cy="422864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926820" y="3593573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2629153" y="4298607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926820" y="5078074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2" name="直線コネクタ 61"/>
            <p:cNvCxnSpPr/>
            <p:nvPr/>
          </p:nvCxnSpPr>
          <p:spPr>
            <a:xfrm>
              <a:off x="883834" y="30359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/>
            <p:cNvCxnSpPr/>
            <p:nvPr/>
          </p:nvCxnSpPr>
          <p:spPr>
            <a:xfrm>
              <a:off x="883834" y="31883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/>
            <p:nvPr/>
          </p:nvCxnSpPr>
          <p:spPr>
            <a:xfrm>
              <a:off x="883834" y="33407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図形グループ 65"/>
            <p:cNvGrpSpPr/>
            <p:nvPr/>
          </p:nvGrpSpPr>
          <p:grpSpPr>
            <a:xfrm>
              <a:off x="2629153" y="3624553"/>
              <a:ext cx="1103157" cy="348770"/>
              <a:chOff x="2722081" y="3810433"/>
              <a:chExt cx="1103157" cy="348770"/>
            </a:xfrm>
          </p:grpSpPr>
          <p:cxnSp>
            <p:nvCxnSpPr>
              <p:cNvPr id="77" name="直線コネクタ 76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図形グループ 67"/>
            <p:cNvGrpSpPr/>
            <p:nvPr/>
          </p:nvGrpSpPr>
          <p:grpSpPr>
            <a:xfrm>
              <a:off x="926820" y="4360567"/>
              <a:ext cx="1103157" cy="348770"/>
              <a:chOff x="2722081" y="3810433"/>
              <a:chExt cx="1103157" cy="348770"/>
            </a:xfrm>
          </p:grpSpPr>
          <p:cxnSp>
            <p:nvCxnSpPr>
              <p:cNvPr id="74" name="直線コネクタ 73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図形グループ 68"/>
            <p:cNvGrpSpPr/>
            <p:nvPr/>
          </p:nvGrpSpPr>
          <p:grpSpPr>
            <a:xfrm>
              <a:off x="2629153" y="5149542"/>
              <a:ext cx="1103157" cy="348770"/>
              <a:chOff x="2722081" y="3810433"/>
              <a:chExt cx="1103157" cy="348770"/>
            </a:xfrm>
          </p:grpSpPr>
          <p:cxnSp>
            <p:nvCxnSpPr>
              <p:cNvPr id="71" name="直線コネクタ 70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正方形/長方形 69"/>
            <p:cNvSpPr/>
            <p:nvPr/>
          </p:nvSpPr>
          <p:spPr>
            <a:xfrm>
              <a:off x="1487182" y="2261475"/>
              <a:ext cx="1734708" cy="41821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578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User</a:t>
            </a:r>
            <a:r>
              <a:rPr lang="ja-JP" altLang="en-US" dirty="0" smtClean="0"/>
              <a:t>投稿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正方形/長方形 5"/>
          <p:cNvSpPr/>
          <p:nvPr/>
        </p:nvSpPr>
        <p:spPr>
          <a:xfrm>
            <a:off x="1349414" y="2207260"/>
            <a:ext cx="2948742" cy="3583017"/>
          </a:xfrm>
          <a:prstGeom prst="rect">
            <a:avLst/>
          </a:prstGeom>
          <a:solidFill>
            <a:srgbClr val="A8E19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349414" y="5844254"/>
            <a:ext cx="84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スマホ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02403" y="5844254"/>
            <a:ext cx="84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スマホ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4672160" y="2207260"/>
            <a:ext cx="2948742" cy="3583017"/>
          </a:xfrm>
          <a:prstGeom prst="rect">
            <a:avLst/>
          </a:prstGeom>
          <a:solidFill>
            <a:srgbClr val="A8E19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349414" y="2352359"/>
            <a:ext cx="13500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/>
              <a:t>User: </a:t>
            </a:r>
            <a:r>
              <a:rPr kumimoji="1" lang="ja-JP" altLang="en-US" sz="1400" dirty="0" smtClean="0"/>
              <a:t>投稿する</a:t>
            </a:r>
            <a:endParaRPr kumimoji="1" lang="ja-JP" altLang="en-US" sz="1400" dirty="0"/>
          </a:p>
        </p:txBody>
      </p:sp>
      <p:sp>
        <p:nvSpPr>
          <p:cNvPr id="11" name="正方形/長方形 10"/>
          <p:cNvSpPr/>
          <p:nvPr/>
        </p:nvSpPr>
        <p:spPr>
          <a:xfrm>
            <a:off x="1349414" y="2853026"/>
            <a:ext cx="268535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 smtClean="0"/>
              <a:t>Bot:</a:t>
            </a:r>
          </a:p>
          <a:p>
            <a:r>
              <a:rPr kumimoji="1" lang="ja-JP" altLang="en-US" sz="1400" dirty="0" smtClean="0"/>
              <a:t>完成されたプランを投稿する際は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以下の</a:t>
            </a:r>
            <a:r>
              <a:rPr kumimoji="1" lang="en-US" altLang="ja-JP" sz="1400" dirty="0" smtClean="0"/>
              <a:t>URL</a:t>
            </a:r>
            <a:r>
              <a:rPr kumimoji="1" lang="ja-JP" altLang="en-US" sz="1400" dirty="0" smtClean="0"/>
              <a:t>から</a:t>
            </a:r>
            <a:r>
              <a:rPr kumimoji="1" lang="en-US" altLang="ja-JP" sz="1400" dirty="0" smtClean="0"/>
              <a:t> </a:t>
            </a:r>
            <a:endParaRPr kumimoji="1" lang="ja-JP" altLang="en-US" sz="1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406894" y="3598178"/>
            <a:ext cx="258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FF"/>
                </a:solidFill>
              </a:rPr>
              <a:t>http//~~~~~~~~~~~~~~</a:t>
            </a:r>
            <a:endParaRPr kumimoji="1" lang="ja-JP" altLang="en-US" dirty="0">
              <a:solidFill>
                <a:srgbClr val="0000FF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356812" y="4139293"/>
            <a:ext cx="2854793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 smtClean="0"/>
              <a:t>Bot:</a:t>
            </a:r>
          </a:p>
          <a:p>
            <a:r>
              <a:rPr kumimoji="1" lang="ja-JP" altLang="en-US" sz="1400" dirty="0" smtClean="0"/>
              <a:t>本日プランを作りあげる場合は</a:t>
            </a:r>
            <a:r>
              <a:rPr kumimoji="1" lang="en-US" altLang="ja-JP" sz="1400" dirty="0" smtClean="0"/>
              <a:t>1</a:t>
            </a:r>
            <a:r>
              <a:rPr kumimoji="1" lang="ja-JP" altLang="en-US" sz="1400" dirty="0" smtClean="0"/>
              <a:t>を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入力してください。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チュートリアル</a:t>
            </a:r>
            <a:endParaRPr kumimoji="1" lang="en-US" altLang="ja-JP" sz="1400" dirty="0" smtClean="0"/>
          </a:p>
          <a:p>
            <a:r>
              <a:rPr kumimoji="1" lang="en-US" altLang="ja-JP" dirty="0" smtClean="0">
                <a:solidFill>
                  <a:srgbClr val="0000FF"/>
                </a:solidFill>
              </a:rPr>
              <a:t>http//~~~~~~~~~~</a:t>
            </a:r>
            <a:r>
              <a:rPr kumimoji="1" lang="en-US" altLang="ja-JP" dirty="0" smtClean="0">
                <a:solidFill>
                  <a:srgbClr val="0000FF"/>
                </a:solidFill>
              </a:rPr>
              <a:t>~~</a:t>
            </a:r>
            <a:r>
              <a:rPr kumimoji="1" lang="en-US" altLang="ja-JP" dirty="0" smtClean="0">
                <a:solidFill>
                  <a:srgbClr val="0000FF"/>
                </a:solidFill>
              </a:rPr>
              <a:t>~~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406894" y="5410199"/>
            <a:ext cx="7633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/>
              <a:t>User: 1</a:t>
            </a:r>
            <a:endParaRPr kumimoji="1" lang="ja-JP" altLang="en-US" sz="1400" dirty="0"/>
          </a:p>
        </p:txBody>
      </p:sp>
      <p:sp>
        <p:nvSpPr>
          <p:cNvPr id="17" name="正方形/長方形 16"/>
          <p:cNvSpPr/>
          <p:nvPr/>
        </p:nvSpPr>
        <p:spPr>
          <a:xfrm>
            <a:off x="4702403" y="2352359"/>
            <a:ext cx="1578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/>
              <a:t>User: </a:t>
            </a:r>
            <a:r>
              <a:rPr kumimoji="1" lang="ja-JP" altLang="en-US" sz="1400" dirty="0" smtClean="0"/>
              <a:t>チェックイン</a:t>
            </a:r>
            <a:endParaRPr kumimoji="1" lang="ja-JP" altLang="en-US" sz="1400" dirty="0"/>
          </a:p>
        </p:txBody>
      </p:sp>
      <p:sp>
        <p:nvSpPr>
          <p:cNvPr id="18" name="正方形/長方形 17"/>
          <p:cNvSpPr/>
          <p:nvPr/>
        </p:nvSpPr>
        <p:spPr>
          <a:xfrm>
            <a:off x="4702403" y="2657038"/>
            <a:ext cx="13951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 smtClean="0"/>
              <a:t>Bot:</a:t>
            </a:r>
          </a:p>
          <a:p>
            <a:r>
              <a:rPr kumimoji="1" lang="ja-JP" altLang="en-US" sz="1400" dirty="0" smtClean="0"/>
              <a:t>写真をください。</a:t>
            </a:r>
            <a:endParaRPr kumimoji="1" lang="en-US" altLang="ja-JP" sz="1400" dirty="0" smtClean="0"/>
          </a:p>
        </p:txBody>
      </p:sp>
      <p:sp>
        <p:nvSpPr>
          <p:cNvPr id="19" name="正方形/長方形 18"/>
          <p:cNvSpPr/>
          <p:nvPr/>
        </p:nvSpPr>
        <p:spPr>
          <a:xfrm>
            <a:off x="4702403" y="3440685"/>
            <a:ext cx="2918499" cy="705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702403" y="3128043"/>
            <a:ext cx="6136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/>
              <a:t>User: </a:t>
            </a:r>
            <a:endParaRPr kumimoji="1" lang="ja-JP" altLang="en-US" sz="1400" dirty="0"/>
          </a:p>
        </p:txBody>
      </p:sp>
      <p:sp>
        <p:nvSpPr>
          <p:cNvPr id="22" name="正方形/長方形 21"/>
          <p:cNvSpPr/>
          <p:nvPr/>
        </p:nvSpPr>
        <p:spPr>
          <a:xfrm>
            <a:off x="4702403" y="4291023"/>
            <a:ext cx="1425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 smtClean="0"/>
              <a:t>Bot:</a:t>
            </a:r>
          </a:p>
          <a:p>
            <a:r>
              <a:rPr kumimoji="1" lang="ja-JP" altLang="en-US" sz="1400" dirty="0" smtClean="0"/>
              <a:t>コメントください。</a:t>
            </a:r>
            <a:endParaRPr kumimoji="1" lang="en-US" altLang="ja-JP" sz="1400" dirty="0" smtClean="0"/>
          </a:p>
        </p:txBody>
      </p:sp>
      <p:sp>
        <p:nvSpPr>
          <p:cNvPr id="23" name="正方形/長方形 22"/>
          <p:cNvSpPr/>
          <p:nvPr/>
        </p:nvSpPr>
        <p:spPr>
          <a:xfrm>
            <a:off x="4702403" y="5001067"/>
            <a:ext cx="2395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/>
              <a:t>User</a:t>
            </a:r>
            <a:r>
              <a:rPr kumimoji="1" lang="en-US" altLang="ja-JP" sz="1400" dirty="0" smtClean="0"/>
              <a:t>:~~~~~~~~~~~~~~~~~ 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70774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ja-JP" altLang="en-US" dirty="0" smtClean="0"/>
              <a:t>投稿</a:t>
            </a:r>
            <a:r>
              <a:rPr lang="ja-JP" altLang="en-US" dirty="0" smtClean="0"/>
              <a:t>記事</a:t>
            </a:r>
            <a:r>
              <a:rPr lang="en-US" altLang="ja-JP" dirty="0" smtClean="0"/>
              <a:t>(</a:t>
            </a:r>
            <a:r>
              <a:rPr lang="ja-JP" altLang="en-US" dirty="0" smtClean="0"/>
              <a:t>お手軽作成キット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36" name="図形グループ 35"/>
          <p:cNvGrpSpPr/>
          <p:nvPr/>
        </p:nvGrpSpPr>
        <p:grpSpPr>
          <a:xfrm>
            <a:off x="4691466" y="1802030"/>
            <a:ext cx="3794673" cy="4228648"/>
            <a:chOff x="457200" y="2044621"/>
            <a:chExt cx="3794673" cy="4228648"/>
          </a:xfrm>
        </p:grpSpPr>
        <p:sp>
          <p:nvSpPr>
            <p:cNvPr id="6" name="正方形/長方形 5"/>
            <p:cNvSpPr/>
            <p:nvPr/>
          </p:nvSpPr>
          <p:spPr>
            <a:xfrm>
              <a:off x="457200" y="2044621"/>
              <a:ext cx="3794673" cy="422864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926820" y="3593573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2629153" y="4298607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926820" y="5078074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883834" y="30359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883834" y="31883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883834" y="33407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図形グループ 25"/>
            <p:cNvGrpSpPr/>
            <p:nvPr/>
          </p:nvGrpSpPr>
          <p:grpSpPr>
            <a:xfrm>
              <a:off x="2629153" y="3624553"/>
              <a:ext cx="1103157" cy="348770"/>
              <a:chOff x="2722081" y="3810433"/>
              <a:chExt cx="1103157" cy="348770"/>
            </a:xfrm>
          </p:grpSpPr>
          <p:cxnSp>
            <p:nvCxnSpPr>
              <p:cNvPr id="23" name="直線コネクタ 22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図形グループ 26"/>
            <p:cNvGrpSpPr/>
            <p:nvPr/>
          </p:nvGrpSpPr>
          <p:grpSpPr>
            <a:xfrm>
              <a:off x="926820" y="4360567"/>
              <a:ext cx="1103157" cy="348770"/>
              <a:chOff x="2722081" y="3810433"/>
              <a:chExt cx="1103157" cy="348770"/>
            </a:xfrm>
          </p:grpSpPr>
          <p:cxnSp>
            <p:nvCxnSpPr>
              <p:cNvPr id="28" name="直線コネクタ 27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図形グループ 30"/>
            <p:cNvGrpSpPr/>
            <p:nvPr/>
          </p:nvGrpSpPr>
          <p:grpSpPr>
            <a:xfrm>
              <a:off x="2629153" y="5149542"/>
              <a:ext cx="1103157" cy="348770"/>
              <a:chOff x="2722081" y="3810433"/>
              <a:chExt cx="1103157" cy="348770"/>
            </a:xfrm>
          </p:grpSpPr>
          <p:cxnSp>
            <p:nvCxnSpPr>
              <p:cNvPr id="32" name="直線コネクタ 31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1487182" y="2261475"/>
              <a:ext cx="1734708" cy="41821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ボックス 36"/>
          <p:cNvSpPr txBox="1"/>
          <p:nvPr/>
        </p:nvSpPr>
        <p:spPr>
          <a:xfrm>
            <a:off x="650516" y="1817103"/>
            <a:ext cx="3438718" cy="2862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kumimoji="1" lang="ja-JP" altLang="en-US" sz="2000" dirty="0" smtClean="0"/>
              <a:t>アプリを起動</a:t>
            </a: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endParaRPr kumimoji="1" lang="en-US" altLang="ja-JP" sz="2000" dirty="0" smtClean="0"/>
          </a:p>
          <a:p>
            <a:pPr marL="342900" indent="-342900">
              <a:buFont typeface="+mj-lt"/>
              <a:buAutoNum type="arabicParenR"/>
            </a:pPr>
            <a:r>
              <a:rPr kumimoji="1" lang="en-US" altLang="ja-JP" sz="2000" dirty="0" smtClean="0"/>
              <a:t>Check-in,</a:t>
            </a:r>
            <a:r>
              <a:rPr kumimoji="1" lang="ja-JP" altLang="en-US" sz="2000" dirty="0" smtClean="0"/>
              <a:t> </a:t>
            </a:r>
            <a:r>
              <a:rPr kumimoji="1" lang="ja-JP" altLang="en-US" sz="2000" dirty="0" smtClean="0"/>
              <a:t>写真</a:t>
            </a:r>
            <a:r>
              <a:rPr kumimoji="1" lang="en-US" altLang="ja-JP" sz="2000" dirty="0" smtClean="0"/>
              <a:t>,</a:t>
            </a:r>
            <a:r>
              <a:rPr kumimoji="1" lang="ja-JP" altLang="en-US" sz="2000" dirty="0" smtClean="0"/>
              <a:t>感想</a:t>
            </a:r>
            <a:r>
              <a:rPr kumimoji="1" lang="en-US" altLang="ja-JP" sz="2000" dirty="0" smtClean="0"/>
              <a:t> </a:t>
            </a:r>
            <a:r>
              <a:rPr kumimoji="1" lang="ja-JP" altLang="en-US" sz="2000" dirty="0" smtClean="0"/>
              <a:t>の</a:t>
            </a: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r>
              <a:rPr kumimoji="1" lang="ja-JP" altLang="en-US" sz="2000" dirty="0" smtClean="0"/>
              <a:t>流れをコンテンツ毎に記録</a:t>
            </a: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endParaRPr kumimoji="1" lang="en-US" altLang="ja-JP" sz="2000" dirty="0" smtClean="0"/>
          </a:p>
          <a:p>
            <a:pPr marL="342900" indent="-342900">
              <a:buFont typeface="+mj-lt"/>
              <a:buAutoNum type="arabicParenR"/>
            </a:pPr>
            <a:r>
              <a:rPr kumimoji="1" lang="ja-JP" altLang="en-US" sz="2000" dirty="0" smtClean="0"/>
              <a:t>最後に全体の感想・気分・</a:t>
            </a:r>
            <a:r>
              <a:rPr kumimoji="1" lang="en-US" altLang="ja-JP" sz="2000" dirty="0"/>
              <a:t/>
            </a:r>
            <a:br>
              <a:rPr kumimoji="1" lang="en-US" altLang="ja-JP" sz="2000" dirty="0"/>
            </a:br>
            <a:r>
              <a:rPr kumimoji="1" lang="ja-JP" altLang="en-US" sz="2000" dirty="0" smtClean="0"/>
              <a:t>本日の一枚を選択</a:t>
            </a:r>
            <a:r>
              <a:rPr kumimoji="1" lang="en-US" altLang="ja-JP" sz="2000" dirty="0"/>
              <a:t/>
            </a:r>
            <a:br>
              <a:rPr kumimoji="1" lang="en-US" altLang="ja-JP" sz="2000" dirty="0"/>
            </a:br>
            <a:endParaRPr kumimoji="1" lang="en-US" altLang="ja-JP" sz="2000" dirty="0"/>
          </a:p>
          <a:p>
            <a:pPr marL="342900" indent="-342900">
              <a:buFont typeface="+mj-lt"/>
              <a:buAutoNum type="arabicParenR"/>
            </a:pPr>
            <a:r>
              <a:rPr kumimoji="1" lang="ja-JP" altLang="en-US" sz="2000" dirty="0" smtClean="0"/>
              <a:t>帰りの電車で</a:t>
            </a:r>
            <a:r>
              <a:rPr kumimoji="1" lang="ja-JP" altLang="en-US" sz="2000" dirty="0" smtClean="0"/>
              <a:t>記事</a:t>
            </a:r>
            <a:r>
              <a:rPr kumimoji="1" lang="ja-JP" altLang="en-US" sz="2000" dirty="0" smtClean="0"/>
              <a:t>確認</a:t>
            </a:r>
            <a:endParaRPr kumimoji="1" lang="en-US" altLang="ja-JP" sz="2000" dirty="0" smtClean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925415" y="149968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本日の一枚</a:t>
            </a:r>
            <a:endParaRPr kumimoji="1" lang="ja-JP" altLang="en-US" dirty="0"/>
          </a:p>
        </p:txBody>
      </p:sp>
      <p:cxnSp>
        <p:nvCxnSpPr>
          <p:cNvPr id="40" name="直線コネクタ 39"/>
          <p:cNvCxnSpPr/>
          <p:nvPr/>
        </p:nvCxnSpPr>
        <p:spPr>
          <a:xfrm flipH="1" flipV="1">
            <a:off x="6102454" y="1817103"/>
            <a:ext cx="464655" cy="38241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7421066" y="20677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全体の感想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7456156" y="2437102"/>
            <a:ext cx="360569" cy="50866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4971796" y="3222082"/>
            <a:ext cx="3221600" cy="745991"/>
          </a:xfrm>
          <a:prstGeom prst="rect">
            <a:avLst/>
          </a:prstGeom>
          <a:noFill/>
          <a:ln w="28575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089234" y="2256062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smtClean="0"/>
              <a:t>1</a:t>
            </a:r>
            <a:r>
              <a:rPr kumimoji="1" lang="ja-JP" altLang="en-US" dirty="0" smtClean="0"/>
              <a:t>コンテンツ</a:t>
            </a:r>
            <a:endParaRPr kumimoji="1" lang="ja-JP" altLang="en-US" dirty="0"/>
          </a:p>
        </p:txBody>
      </p:sp>
      <p:cxnSp>
        <p:nvCxnSpPr>
          <p:cNvPr id="51" name="直線コネクタ 50"/>
          <p:cNvCxnSpPr>
            <a:stCxn id="47" idx="1"/>
          </p:cNvCxnSpPr>
          <p:nvPr/>
        </p:nvCxnSpPr>
        <p:spPr>
          <a:xfrm flipH="1" flipV="1">
            <a:off x="4691466" y="2625394"/>
            <a:ext cx="280330" cy="96968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/>
          <p:cNvSpPr txBox="1"/>
          <p:nvPr/>
        </p:nvSpPr>
        <p:spPr>
          <a:xfrm>
            <a:off x="2497515" y="5264981"/>
            <a:ext cx="2091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気分を選ぶと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全体のテイスト変化</a:t>
            </a:r>
            <a:endParaRPr kumimoji="1" lang="ja-JP" altLang="en-US" dirty="0"/>
          </a:p>
        </p:txBody>
      </p:sp>
      <p:cxnSp>
        <p:nvCxnSpPr>
          <p:cNvPr id="60" name="直線コネクタ 59"/>
          <p:cNvCxnSpPr/>
          <p:nvPr/>
        </p:nvCxnSpPr>
        <p:spPr>
          <a:xfrm flipH="1" flipV="1">
            <a:off x="4589253" y="5588147"/>
            <a:ext cx="735786" cy="23300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/>
          <p:cNvSpPr txBox="1"/>
          <p:nvPr/>
        </p:nvSpPr>
        <p:spPr>
          <a:xfrm>
            <a:off x="6889556" y="55327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地図配置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6863419" y="5532720"/>
            <a:ext cx="1103157" cy="369332"/>
          </a:xfrm>
          <a:prstGeom prst="rect">
            <a:avLst/>
          </a:prstGeom>
          <a:noFill/>
          <a:ln w="38100" cmpd="sng">
            <a:solidFill>
              <a:srgbClr val="E67C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067499" y="43525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722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右矢印 14"/>
          <p:cNvSpPr/>
          <p:nvPr/>
        </p:nvSpPr>
        <p:spPr>
          <a:xfrm>
            <a:off x="309768" y="4445519"/>
            <a:ext cx="8317305" cy="511156"/>
          </a:xfrm>
          <a:prstGeom prst="rightArrow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ja-JP" altLang="en-US" dirty="0" smtClean="0"/>
              <a:t>街歩き用</a:t>
            </a:r>
            <a:r>
              <a:rPr kumimoji="1" lang="ja-JP" altLang="en-US" dirty="0" smtClean="0"/>
              <a:t>サービス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067499" y="43525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69705" y="1874229"/>
            <a:ext cx="76065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“</a:t>
            </a:r>
            <a:r>
              <a:rPr kumimoji="1" lang="ja-JP" altLang="en-US" sz="3200" dirty="0" smtClean="0"/>
              <a:t>時間と場所に応じた街歩きプランを</a:t>
            </a:r>
            <a:r>
              <a:rPr kumimoji="1" lang="en-US" altLang="ja-JP" sz="3200" dirty="0" smtClean="0"/>
              <a:t>Push</a:t>
            </a:r>
            <a:r>
              <a:rPr kumimoji="1" lang="en-US" altLang="ja-JP" sz="3200" dirty="0" smtClean="0"/>
              <a:t>”</a:t>
            </a:r>
            <a:endParaRPr kumimoji="1" lang="ja-JP" altLang="en-US" sz="3200" dirty="0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38" y="3686534"/>
            <a:ext cx="3082157" cy="2056239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1693390" y="2739524"/>
            <a:ext cx="13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①</a:t>
            </a:r>
            <a:r>
              <a:rPr kumimoji="1" lang="en-US" altLang="ja-JP" dirty="0" err="1" smtClean="0"/>
              <a:t>Linebot</a:t>
            </a:r>
            <a:r>
              <a:rPr kumimoji="1" lang="ja-JP" altLang="en-US" dirty="0" smtClean="0"/>
              <a:t>を</a:t>
            </a:r>
            <a:endParaRPr kumimoji="1" lang="en-US" altLang="ja-JP" dirty="0" smtClean="0"/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起動</a:t>
            </a:r>
            <a:endParaRPr kumimoji="1" lang="ja-JP" altLang="en-US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3296573" y="2739524"/>
            <a:ext cx="2120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②</a:t>
            </a:r>
            <a:r>
              <a:rPr kumimoji="1" lang="ja-JP" altLang="en-US" dirty="0" smtClean="0"/>
              <a:t>時間と場所に</a:t>
            </a:r>
            <a:endParaRPr kumimoji="1" lang="en-US" altLang="ja-JP" dirty="0" smtClean="0"/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応じたプランを</a:t>
            </a:r>
            <a:endParaRPr kumimoji="1" lang="en-US" altLang="ja-JP" dirty="0" smtClean="0"/>
          </a:p>
          <a:p>
            <a:r>
              <a:rPr kumimoji="1" lang="en-US" altLang="ja-JP" dirty="0" smtClean="0"/>
              <a:t>    bot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user</a:t>
            </a:r>
            <a:r>
              <a:rPr kumimoji="1" lang="ja-JP" altLang="en-US" dirty="0" smtClean="0"/>
              <a:t>に投稿</a:t>
            </a:r>
            <a:endParaRPr kumimoji="1" lang="ja-JP" altLang="en-US" dirty="0"/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79" y="4135601"/>
            <a:ext cx="1815828" cy="1210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" name="テキスト ボックス 52"/>
          <p:cNvSpPr txBox="1"/>
          <p:nvPr/>
        </p:nvSpPr>
        <p:spPr>
          <a:xfrm>
            <a:off x="5621551" y="2739524"/>
            <a:ext cx="1831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③user</a:t>
            </a:r>
            <a:r>
              <a:rPr kumimoji="1" lang="ja-JP" altLang="en-US" dirty="0" smtClean="0"/>
              <a:t>は</a:t>
            </a:r>
            <a:endParaRPr kumimoji="1" lang="en-US" altLang="ja-JP" dirty="0" smtClean="0"/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お気に入りの</a:t>
            </a:r>
            <a:endParaRPr kumimoji="1" lang="en-US" altLang="ja-JP" dirty="0" smtClean="0"/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プランで街歩き</a:t>
            </a:r>
            <a:endParaRPr kumimoji="1" lang="ja-JP" altLang="en-US" dirty="0"/>
          </a:p>
        </p:txBody>
      </p:sp>
      <p:grpSp>
        <p:nvGrpSpPr>
          <p:cNvPr id="55" name="図形グループ 54"/>
          <p:cNvGrpSpPr/>
          <p:nvPr/>
        </p:nvGrpSpPr>
        <p:grpSpPr>
          <a:xfrm>
            <a:off x="6015893" y="4069728"/>
            <a:ext cx="1051100" cy="1284526"/>
            <a:chOff x="457200" y="2044621"/>
            <a:chExt cx="3794673" cy="4228648"/>
          </a:xfrm>
        </p:grpSpPr>
        <p:sp>
          <p:nvSpPr>
            <p:cNvPr id="56" name="正方形/長方形 55"/>
            <p:cNvSpPr/>
            <p:nvPr/>
          </p:nvSpPr>
          <p:spPr>
            <a:xfrm>
              <a:off x="457200" y="2044621"/>
              <a:ext cx="3794673" cy="422864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926820" y="3593573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2629153" y="4298607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926820" y="5078074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2" name="直線コネクタ 61"/>
            <p:cNvCxnSpPr/>
            <p:nvPr/>
          </p:nvCxnSpPr>
          <p:spPr>
            <a:xfrm>
              <a:off x="883834" y="30359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/>
            <p:cNvCxnSpPr/>
            <p:nvPr/>
          </p:nvCxnSpPr>
          <p:spPr>
            <a:xfrm>
              <a:off x="883834" y="31883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/>
            <p:nvPr/>
          </p:nvCxnSpPr>
          <p:spPr>
            <a:xfrm>
              <a:off x="883834" y="33407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図形グループ 65"/>
            <p:cNvGrpSpPr/>
            <p:nvPr/>
          </p:nvGrpSpPr>
          <p:grpSpPr>
            <a:xfrm>
              <a:off x="2629153" y="3624553"/>
              <a:ext cx="1103157" cy="348770"/>
              <a:chOff x="2722081" y="3810433"/>
              <a:chExt cx="1103157" cy="348770"/>
            </a:xfrm>
          </p:grpSpPr>
          <p:cxnSp>
            <p:nvCxnSpPr>
              <p:cNvPr id="77" name="直線コネクタ 76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図形グループ 67"/>
            <p:cNvGrpSpPr/>
            <p:nvPr/>
          </p:nvGrpSpPr>
          <p:grpSpPr>
            <a:xfrm>
              <a:off x="926820" y="4360567"/>
              <a:ext cx="1103157" cy="348770"/>
              <a:chOff x="2722081" y="3810433"/>
              <a:chExt cx="1103157" cy="348770"/>
            </a:xfrm>
          </p:grpSpPr>
          <p:cxnSp>
            <p:nvCxnSpPr>
              <p:cNvPr id="74" name="直線コネクタ 73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図形グループ 68"/>
            <p:cNvGrpSpPr/>
            <p:nvPr/>
          </p:nvGrpSpPr>
          <p:grpSpPr>
            <a:xfrm>
              <a:off x="2629153" y="5149542"/>
              <a:ext cx="1103157" cy="348770"/>
              <a:chOff x="2722081" y="3810433"/>
              <a:chExt cx="1103157" cy="348770"/>
            </a:xfrm>
          </p:grpSpPr>
          <p:cxnSp>
            <p:nvCxnSpPr>
              <p:cNvPr id="71" name="直線コネクタ 70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正方形/長方形 69"/>
            <p:cNvSpPr/>
            <p:nvPr/>
          </p:nvSpPr>
          <p:spPr>
            <a:xfrm>
              <a:off x="1487182" y="2261475"/>
              <a:ext cx="1734708" cy="41821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3965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28096" cy="1371600"/>
          </a:xfrm>
        </p:spPr>
        <p:txBody>
          <a:bodyPr/>
          <a:lstStyle/>
          <a:p>
            <a:r>
              <a:rPr lang="ja-JP" altLang="en-US" dirty="0" smtClean="0"/>
              <a:t>実際の</a:t>
            </a:r>
            <a:r>
              <a:rPr kumimoji="1" lang="ja-JP" altLang="en-US" dirty="0" smtClean="0"/>
              <a:t>プラン</a:t>
            </a:r>
            <a:r>
              <a:rPr kumimoji="1" lang="ja-JP" altLang="en-US" dirty="0" smtClean="0"/>
              <a:t>紹介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48293" y="1617257"/>
            <a:ext cx="45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代々木上原ほのぼの</a:t>
            </a:r>
            <a:r>
              <a:rPr kumimoji="1" lang="en-US" altLang="ja-JP" sz="2400" dirty="0" smtClean="0"/>
              <a:t>3</a:t>
            </a:r>
            <a:r>
              <a:rPr kumimoji="1" lang="ja-JP" altLang="en-US" sz="2400" dirty="0" smtClean="0"/>
              <a:t>時間コース</a:t>
            </a:r>
            <a:endParaRPr kumimoji="1" lang="ja-JP" altLang="en-US" sz="24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" y="2415911"/>
            <a:ext cx="3978973" cy="337331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049238" y="2510516"/>
            <a:ext cx="33009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ja-JP" altLang="en-US" dirty="0" smtClean="0"/>
              <a:t>夜に美味しいコーヒーを一杯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素敵な音楽とともに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endParaRPr kumimoji="1" lang="en-US" altLang="ja-JP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dirty="0" smtClean="0"/>
              <a:t>昔ながらの銭湯でのんびり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マナーはしっかり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endParaRPr kumimoji="1" lang="en-US" altLang="ja-JP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dirty="0" smtClean="0"/>
              <a:t>駅前の立ち飲みバーで一杯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至福の赤ワイン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68837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Recommend</a:t>
            </a:r>
            <a:r>
              <a:rPr kumimoji="1" lang="ja-JP" altLang="en-US" dirty="0" smtClean="0"/>
              <a:t>機能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349414" y="2207260"/>
            <a:ext cx="2948742" cy="3583017"/>
          </a:xfrm>
          <a:prstGeom prst="rect">
            <a:avLst/>
          </a:prstGeom>
          <a:solidFill>
            <a:srgbClr val="A8E19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49414" y="2736387"/>
            <a:ext cx="193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User: </a:t>
            </a:r>
            <a:r>
              <a:rPr kumimoji="1" lang="ja-JP" altLang="en-US" sz="1400" dirty="0" smtClean="0"/>
              <a:t>おすすめください</a:t>
            </a:r>
            <a:endParaRPr kumimoji="1" lang="ja-JP" altLang="en-US" sz="1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349414" y="4073289"/>
            <a:ext cx="258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FF"/>
                </a:solidFill>
              </a:rPr>
              <a:t>http//~~~~~~~~~~~~~~</a:t>
            </a:r>
            <a:endParaRPr kumimoji="1" lang="ja-JP" altLang="en-US" dirty="0">
              <a:solidFill>
                <a:srgbClr val="0000FF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349414" y="5844254"/>
            <a:ext cx="84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スマホ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02403" y="5844254"/>
            <a:ext cx="84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スマホ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349414" y="3196564"/>
            <a:ext cx="29872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Bot: </a:t>
            </a:r>
          </a:p>
          <a:p>
            <a:r>
              <a:rPr kumimoji="1" lang="ja-JP" altLang="en-US" sz="1400" dirty="0" smtClean="0"/>
              <a:t>現在地付近で探す場合は</a:t>
            </a:r>
            <a:r>
              <a:rPr kumimoji="1" lang="en-US" altLang="ja-JP" sz="1400" dirty="0" smtClean="0"/>
              <a:t>1</a:t>
            </a:r>
            <a:r>
              <a:rPr kumimoji="1" lang="ja-JP" altLang="en-US" sz="1400" dirty="0" smtClean="0"/>
              <a:t>を、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目的地がある場合は以下の</a:t>
            </a:r>
            <a:r>
              <a:rPr kumimoji="1" lang="en-US" altLang="ja-JP" sz="1400" dirty="0" smtClean="0"/>
              <a:t>URL</a:t>
            </a:r>
            <a:r>
              <a:rPr kumimoji="1" lang="ja-JP" altLang="en-US" sz="1400" dirty="0" smtClean="0"/>
              <a:t>から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選択してください</a:t>
            </a:r>
            <a:r>
              <a:rPr kumimoji="1" lang="en-US" altLang="ja-JP" sz="1400" dirty="0" smtClean="0"/>
              <a:t> </a:t>
            </a:r>
            <a:endParaRPr kumimoji="1" lang="ja-JP" altLang="en-US" sz="1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349414" y="4487975"/>
            <a:ext cx="3068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Bot: </a:t>
            </a:r>
            <a:endParaRPr kumimoji="1" lang="en-US" altLang="ja-JP" sz="1400" dirty="0"/>
          </a:p>
          <a:p>
            <a:r>
              <a:rPr kumimoji="1" lang="ja-JP" altLang="en-US" sz="1400" dirty="0" smtClean="0"/>
              <a:t>街歩きの時間を入力してください。</a:t>
            </a:r>
            <a:r>
              <a:rPr kumimoji="1" lang="en-US" altLang="ja-JP" sz="1400" dirty="0" smtClean="0"/>
              <a:t>(~h)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349414" y="5042639"/>
            <a:ext cx="104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User: 1.5H</a:t>
            </a:r>
            <a:endParaRPr kumimoji="1" lang="ja-JP" altLang="en-US" sz="1400" dirty="0"/>
          </a:p>
        </p:txBody>
      </p:sp>
      <p:sp>
        <p:nvSpPr>
          <p:cNvPr id="20" name="正方形/長方形 19"/>
          <p:cNvSpPr/>
          <p:nvPr/>
        </p:nvSpPr>
        <p:spPr>
          <a:xfrm>
            <a:off x="4672160" y="2207260"/>
            <a:ext cx="2948742" cy="3583017"/>
          </a:xfrm>
          <a:prstGeom prst="rect">
            <a:avLst/>
          </a:prstGeom>
          <a:solidFill>
            <a:srgbClr val="A8E19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/>
          <p:cNvSpPr/>
          <p:nvPr/>
        </p:nvSpPr>
        <p:spPr>
          <a:xfrm>
            <a:off x="4097585" y="4163997"/>
            <a:ext cx="771136" cy="369332"/>
          </a:xfrm>
          <a:prstGeom prst="rightArrow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672160" y="2520944"/>
            <a:ext cx="231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Bot: </a:t>
            </a:r>
          </a:p>
          <a:p>
            <a:r>
              <a:rPr kumimoji="1" lang="ja-JP" altLang="en-US" sz="1400" dirty="0" smtClean="0"/>
              <a:t>表参道</a:t>
            </a:r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時間ぶらぶらコース</a:t>
            </a:r>
            <a:endParaRPr kumimoji="1" lang="en-US" altLang="ja-JP" sz="1400" dirty="0"/>
          </a:p>
        </p:txBody>
      </p:sp>
      <p:sp>
        <p:nvSpPr>
          <p:cNvPr id="7" name="正方形/長方形 6"/>
          <p:cNvSpPr/>
          <p:nvPr/>
        </p:nvSpPr>
        <p:spPr>
          <a:xfrm>
            <a:off x="4702403" y="3044164"/>
            <a:ext cx="2918499" cy="705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702403" y="3842894"/>
            <a:ext cx="8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User: </a:t>
            </a:r>
            <a:r>
              <a:rPr kumimoji="1" lang="ja-JP" altLang="en-US" sz="1400" dirty="0" smtClean="0"/>
              <a:t>次</a:t>
            </a:r>
            <a:endParaRPr kumimoji="1" lang="ja-JP" altLang="en-US" sz="14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672160" y="4474619"/>
            <a:ext cx="237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Bot: </a:t>
            </a:r>
          </a:p>
          <a:p>
            <a:r>
              <a:rPr kumimoji="1" lang="ja-JP" altLang="en-US" sz="1400" dirty="0" smtClean="0"/>
              <a:t>代々木公園</a:t>
            </a:r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時間満喫コース</a:t>
            </a:r>
            <a:endParaRPr kumimoji="1" lang="en-US" altLang="ja-JP" sz="1400" dirty="0"/>
          </a:p>
        </p:txBody>
      </p:sp>
      <p:sp>
        <p:nvSpPr>
          <p:cNvPr id="24" name="正方形/長方形 23"/>
          <p:cNvSpPr/>
          <p:nvPr/>
        </p:nvSpPr>
        <p:spPr>
          <a:xfrm>
            <a:off x="4702403" y="4997839"/>
            <a:ext cx="2918499" cy="705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25241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ッセンシャル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エッセンシャル.thmx</Template>
  <TotalTime>4757</TotalTime>
  <Words>579</Words>
  <Application>Microsoft Macintosh PowerPoint</Application>
  <PresentationFormat>画面に合わせる (4:3)</PresentationFormat>
  <Paragraphs>145</Paragraphs>
  <Slides>12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3" baseType="lpstr">
      <vt:lpstr>エッセンシャル</vt:lpstr>
      <vt:lpstr>『CITY gift』  (街のキュレーションサービス)</vt:lpstr>
      <vt:lpstr>自己紹介</vt:lpstr>
      <vt:lpstr>サービス概要</vt:lpstr>
      <vt:lpstr>投稿用サービス</vt:lpstr>
      <vt:lpstr>User投稿</vt:lpstr>
      <vt:lpstr>投稿記事(お手軽作成キット)</vt:lpstr>
      <vt:lpstr>街歩き用サービス</vt:lpstr>
      <vt:lpstr>実際のプラン紹介</vt:lpstr>
      <vt:lpstr>Recommend機能</vt:lpstr>
      <vt:lpstr>検索利用イメージ⑤　プランレコメンド</vt:lpstr>
      <vt:lpstr>サービス領域</vt:lpstr>
      <vt:lpstr>サービス概要</vt:lpstr>
    </vt:vector>
  </TitlesOfParts>
  <Company>慶應義塾大学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中村優太の キャリアプラン</dc:title>
  <dc:creator>yuta nakamura</dc:creator>
  <cp:lastModifiedBy>yuta nakamura</cp:lastModifiedBy>
  <cp:revision>38</cp:revision>
  <dcterms:created xsi:type="dcterms:W3CDTF">2016-07-08T12:33:07Z</dcterms:created>
  <dcterms:modified xsi:type="dcterms:W3CDTF">2017-01-08T15:24:56Z</dcterms:modified>
</cp:coreProperties>
</file>